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B910A-9BEE-49F7-B8E6-ED7BBF52A895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30DBF-5A8C-402E-8B28-766EB7A986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30DBF-5A8C-402E-8B28-766EB7A986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CCA847-76A7-4BEA-A723-6B7DC9B29F26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6A506C-8173-4387-B1E9-D46B9CF232B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Notice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Verizon Program;</a:t>
            </a:r>
          </a:p>
          <a:p>
            <a:r>
              <a:rPr lang="en-US" dirty="0" smtClean="0"/>
              <a:t>Save money using the Tribal Lifeline or Native American Lifeline. Please read informational letter attached.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Community Notice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Notice</dc:title>
  <dc:creator>Administrator</dc:creator>
  <cp:lastModifiedBy>Administrator</cp:lastModifiedBy>
  <cp:revision>1</cp:revision>
  <dcterms:created xsi:type="dcterms:W3CDTF">2010-06-10T16:40:33Z</dcterms:created>
  <dcterms:modified xsi:type="dcterms:W3CDTF">2010-06-10T16:44:41Z</dcterms:modified>
</cp:coreProperties>
</file>